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Lato"/>
      <p:regular r:id="rId35"/>
      <p:bold r:id="rId36"/>
      <p:italic r:id="rId37"/>
      <p:boldItalic r:id="rId38"/>
    </p:embeddedFont>
    <p:embeddedFont>
      <p:font typeface="Bunge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FD4313-6CAD-48D3-8B83-BE0744500933}">
  <a:tblStyle styleId="{6BFD4313-6CAD-48D3-8B83-BE07445009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Bunge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d42438f8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ed42438f8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d42438f8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ed42438f8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d42438f8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ed42438f8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d42438f8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ed42438f8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d42438f8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ed42438f8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d42438f8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ed42438f8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d42438f8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ed42438f8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d42438f8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ed42438f8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d42438f8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ed42438f8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d42438f8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ed42438f8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d42438f8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ed42438f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d42438f8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ed42438f8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d42438f8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ed42438f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d42438f8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ed42438f8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d42438f8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ed42438f8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ed42438f8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ed42438f8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d42438f8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ed42438f8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d42438f8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ed42438f8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d42438f8f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2ed42438f8f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f94b48ea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28f94b48ea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f94b4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8f94b4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d0c05e9a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d0c05e9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d0c05e9a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d0c05e9a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d42438f8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d42438f8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d42438f8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ed42438f8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d42438f8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ed42438f8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d42438f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ed42438f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411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411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6" name="Google Shape;116;p1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 amt="70000"/>
          </a:blip>
          <a:srcRect b="1438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1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4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2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1" l="0" r="0" t="7804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2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aften - </a:t>
            </a: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Web Development (om JavaScript) af Jonas Bak Phillipson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hvordan tilføjer vi javascript?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(02-example)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Hvordan man tilføjer Javascript</a:t>
            </a:r>
            <a:endParaRPr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311700" y="1322525"/>
            <a:ext cx="72390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a"/>
              <a:t>Der findes 2 måder man kan at tilføje JavaScript til en hjemmeside:</a:t>
            </a:r>
            <a:endParaRPr/>
          </a:p>
        </p:txBody>
      </p:sp>
      <p:graphicFrame>
        <p:nvGraphicFramePr>
          <p:cNvPr id="247" name="Google Shape;247;p39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{6BFD4313-6CAD-48D3-8B83-BE0744500933}</a:tableStyleId>
              </a:tblPr>
              <a:tblGrid>
                <a:gridCol w="1508950"/>
                <a:gridCol w="5730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Sted</a:t>
                      </a:r>
                      <a:endParaRPr b="1"/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Forklaring</a:t>
                      </a:r>
                      <a:endParaRPr b="1"/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I HTML’en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Imellem et “script” element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Ekstern fil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Koden lægges her i en “.js” fil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8" name="Google Shape;248;p39"/>
          <p:cNvSpPr txBox="1"/>
          <p:nvPr/>
        </p:nvSpPr>
        <p:spPr>
          <a:xfrm>
            <a:off x="1591650" y="4021175"/>
            <a:ext cx="5858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a" u="sng">
                <a:latin typeface="Lato"/>
                <a:ea typeface="Lato"/>
                <a:cs typeface="Lato"/>
                <a:sym typeface="Lato"/>
              </a:rPr>
              <a:t>NB! </a:t>
            </a:r>
            <a:r>
              <a:rPr i="1" lang="da" u="sng">
                <a:latin typeface="Lato"/>
                <a:ea typeface="Lato"/>
                <a:cs typeface="Lato"/>
                <a:sym typeface="Lato"/>
              </a:rPr>
              <a:t>I det følgende vil vi kun skrive JavaScript kode i et “script” element</a:t>
            </a:r>
            <a:endParaRPr i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“li” element med kode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“li” element med kode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11700" y="1322525"/>
            <a:ext cx="84390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På nuværende tidspunkt er der i din HTML blevet tilføjet et “input” og et “button” element, og måden vi her vil tilføje JavaScript kode vil overordnet set følge disse steps: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Tilføje et “script” element inden slutningen af vores “body” element i HTML’en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Skrive JavaScript kode mellem vores “&lt;script&gt;” og “&lt;/script&gt;” tags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800"/>
              </a:spcAft>
              <a:buSzPts val="1200"/>
              <a:buAutoNum type="alphaLcPeriod"/>
            </a:pPr>
            <a:r>
              <a:rPr i="1" lang="da"/>
              <a:t>Her vil vi med kode kunne tilføje flere “li” elementer over ting vi kan lide, når vi indtaster det i “input” elementer, og derefter trykker på knappen “Tilføj”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“Script” element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(03-example)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“script” element </a:t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1322525"/>
            <a:ext cx="39951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For at tilføje JavaScript er det først vi blot skal gøre følgende: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Tilføje et “script” element i HTML’en lige inden tagget “&lt;/body&gt;”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00" y="1474925"/>
            <a:ext cx="4532399" cy="22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Få reference til “button” elementet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(04-example)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Få reference til “button” elementet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322525"/>
            <a:ext cx="39951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Nu vi har lavet et “script”, så er det mellem de to tags “&lt;script&gt;” og “&lt;/script” at vi vil skrive vores kode.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Og her vil det første kode være at få en reference til vores “button” element med kodelinjen: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document.getElementById(“btn”)</a:t>
            </a:r>
            <a:br>
              <a:rPr lang="da"/>
            </a:br>
            <a:r>
              <a:rPr i="1" lang="da"/>
              <a:t>Hvordan ses bedst af koden</a:t>
            </a:r>
            <a:endParaRPr i="1"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800" y="1874825"/>
            <a:ext cx="4837200" cy="17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45"/>
          <p:cNvCxnSpPr/>
          <p:nvPr/>
        </p:nvCxnSpPr>
        <p:spPr>
          <a:xfrm flipH="1" rot="10800000">
            <a:off x="2942275" y="3127425"/>
            <a:ext cx="2260200" cy="121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“event listener”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(05-example)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311700" y="749825"/>
            <a:ext cx="848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“event listener” til “btn” variabel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311700" y="1322525"/>
            <a:ext cx="39951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Det næste vi skal gøre er at tilføje en “event listener” til vores “btn” variabel.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800"/>
              </a:spcAft>
              <a:buNone/>
            </a:pPr>
            <a:r>
              <a:rPr i="1" lang="da"/>
              <a:t>Hvordan man gør det, ses bedst af billedet her til højre</a:t>
            </a:r>
            <a:endParaRPr i="1"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950" y="1590250"/>
            <a:ext cx="5110049" cy="167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7"/>
          <p:cNvCxnSpPr/>
          <p:nvPr/>
        </p:nvCxnSpPr>
        <p:spPr>
          <a:xfrm flipH="1" rot="10800000">
            <a:off x="2109500" y="2542125"/>
            <a:ext cx="2778300" cy="18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JavaScript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Få værdi af “input” element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(06-example)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749825"/>
            <a:ext cx="848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Få værdi af “input” element </a:t>
            </a:r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322525"/>
            <a:ext cx="39951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Når nogen nu klikker på vores “Tilføj” knap, så vil koden i vores “event listener” eksekveres.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For at kunne tilføje flere “li” elementer skal vi således udtrække værdien af vores “input”.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800"/>
              </a:spcAft>
              <a:buNone/>
            </a:pPr>
            <a:r>
              <a:rPr i="1" lang="da"/>
              <a:t>Hvordan det gøres ses bedst af koden her til højre</a:t>
            </a:r>
            <a:endParaRPr i="1"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800" y="1958800"/>
            <a:ext cx="4665750" cy="168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9"/>
          <p:cNvCxnSpPr/>
          <p:nvPr/>
        </p:nvCxnSpPr>
        <p:spPr>
          <a:xfrm flipH="1" rot="10800000">
            <a:off x="3768025" y="3015600"/>
            <a:ext cx="1588500" cy="32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Skab nyt “li” element med teksten fra “input”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(07-example)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749825"/>
            <a:ext cx="848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Skab nyt “li” element med tekst fra “input”</a:t>
            </a:r>
            <a:r>
              <a:rPr lang="da"/>
              <a:t> </a:t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311700" y="1322525"/>
            <a:ext cx="39951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Nu vi med kode har udtrukket teksten fra vores “input” element, så vil vi først skabe et nyt “li” element med teksten fra vores input.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800"/>
              </a:spcAft>
              <a:buNone/>
            </a:pPr>
            <a:r>
              <a:rPr i="1" lang="da"/>
              <a:t>Det gøres som vist i koden til højre</a:t>
            </a:r>
            <a:endParaRPr i="1"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00" y="1474925"/>
            <a:ext cx="4532400" cy="22179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51"/>
          <p:cNvCxnSpPr/>
          <p:nvPr/>
        </p:nvCxnSpPr>
        <p:spPr>
          <a:xfrm>
            <a:off x="2925550" y="2943750"/>
            <a:ext cx="2339400" cy="23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ny “li” til “ol” element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(08-example)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311700" y="749825"/>
            <a:ext cx="848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Skab nyt “li” element med tekst fra “input” </a:t>
            </a:r>
            <a:endParaRPr/>
          </a:p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311700" y="1322525"/>
            <a:ext cx="39951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Var har nu vores nye “li” element med teksten fra vores “input”, og vi vil derfor tilføje det nye “li” element til vores “ol” element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800"/>
              </a:spcAft>
              <a:buNone/>
            </a:pPr>
            <a:r>
              <a:rPr i="1" lang="da"/>
              <a:t>Det gøres som vist i koden til højre</a:t>
            </a:r>
            <a:endParaRPr i="1"/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00" y="1474925"/>
            <a:ext cx="4532400" cy="27498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53"/>
          <p:cNvCxnSpPr/>
          <p:nvPr/>
        </p:nvCxnSpPr>
        <p:spPr>
          <a:xfrm>
            <a:off x="2925550" y="2943750"/>
            <a:ext cx="2324700" cy="81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Ryd “input” &amp; sæt fokus på det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(09-example)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749825"/>
            <a:ext cx="848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Skab nyt “li” element med tekst fra “input” </a:t>
            </a:r>
            <a:endParaRPr/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311700" y="1322525"/>
            <a:ext cx="39951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Når nogen trykker på “Tilføj” knappen, så er det sidste vi vil gøre at rydde teksten fra vores “input” - således at man kan skrive noget nyt - og samtidig sætte fokus på “input” elementet igen.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800"/>
              </a:spcAft>
              <a:buNone/>
            </a:pPr>
            <a:r>
              <a:rPr i="1" lang="da"/>
              <a:t>Det gøres som vist i koden til højre</a:t>
            </a:r>
            <a:endParaRPr i="1"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200" y="1474925"/>
            <a:ext cx="4532400" cy="33591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55"/>
          <p:cNvCxnSpPr/>
          <p:nvPr/>
        </p:nvCxnSpPr>
        <p:spPr>
          <a:xfrm>
            <a:off x="2903425" y="3386525"/>
            <a:ext cx="2398200" cy="92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Tilfør Javascript for at tilføje flere “li” elementer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(01-exercise)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Tak for i aften!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80075"/>
            <a:ext cx="8520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Agenda for 3. aften 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Recap fra 2. aften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Hvad skal vi nu? Programmere interaktivitet til vores hjemmeside .. 🤯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Om JavaScript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Tilføj nyt “li” element med tekst fra “input” til “ol”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Opgave: </a:t>
            </a:r>
            <a:r>
              <a:rPr lang="da">
                <a:solidFill>
                  <a:schemeClr val="dk1"/>
                </a:solidFill>
              </a:rPr>
              <a:t>Tilføj nyt “li” element med tekst fra “input” til “ol”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Recap af 2. aften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(01-example)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Recap af 2. aften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80075"/>
            <a:ext cx="36618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På 1. aften lærte vi om CSS, og helt generelt om: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Selectors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Properties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Values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900" y="1474925"/>
            <a:ext cx="3217833" cy="3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Hvad skal vi nu?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tilføje kode til vores hjemmeside!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749825"/>
            <a:ext cx="862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Hvad skal vi nu? Tilføje kode til hjemmesiden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180075"/>
            <a:ext cx="85206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a"/>
              <a:t>Under denne aften vil vi tilføje kode til vores awesome hjemmeside, således at vi kan tilføje listeelementer (&lt;li&gt;) til listen over ting vi kan lide: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8075"/>
            <a:ext cx="3613759" cy="277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175" y="2218075"/>
            <a:ext cx="3387176" cy="27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/>
          <p:nvPr/>
        </p:nvSpPr>
        <p:spPr>
          <a:xfrm>
            <a:off x="164050" y="4565900"/>
            <a:ext cx="1000800" cy="19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5237600" y="4548050"/>
            <a:ext cx="503700" cy="13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2" name="Google Shape;222;p35"/>
          <p:cNvCxnSpPr>
            <a:stCxn id="220" idx="3"/>
            <a:endCxn id="221" idx="1"/>
          </p:cNvCxnSpPr>
          <p:nvPr/>
        </p:nvCxnSpPr>
        <p:spPr>
          <a:xfrm flipH="1" rot="10800000">
            <a:off x="1164850" y="4614650"/>
            <a:ext cx="4072800" cy="4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5"/>
          <p:cNvSpPr txBox="1"/>
          <p:nvPr/>
        </p:nvSpPr>
        <p:spPr>
          <a:xfrm rot="-327">
            <a:off x="1623987" y="4100256"/>
            <a:ext cx="315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Når iman ndtaster noget og trykker på “Tilføj”, så tilføjes det vores liste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Om Javascript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om JavaScript</a:t>
            </a:r>
            <a:endParaRPr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11700" y="1322525"/>
            <a:ext cx="4259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Nu skal vi lære om JavaScript (verdens mest populære programmeringssprog), og med JavaScript kan vi bl.a.</a:t>
            </a:r>
            <a:r>
              <a:rPr lang="da"/>
              <a:t>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ændre HTML indhold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ændre HTML elementers attributter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ændre styling af elementer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skjule eller vise HTML elementer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og meget, meget mere ..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500" y="1474925"/>
            <a:ext cx="3248056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